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t pract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A97DB-0D5E-B948-A88D-51AD16EF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9" y="4011799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D42E5A5-C3F6-0E46-BE63-1991485CB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16" y="5694044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336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FF7B-8EB7-E944-81D6-BFFF3641F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1837987"/>
            <a:ext cx="5669691" cy="415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B0ADA-C7B4-8746-A253-DB8CA8DC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37987"/>
            <a:ext cx="5669691" cy="415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4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67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88CDA0-28B2-1142-AF5D-85401A50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2BCD1E-0073-2344-B1EC-B08CA8BD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245585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93F5A-91E1-9145-BC8C-E59527CC9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55110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C6ED90-CCB5-E847-A356-92FD6BA47E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0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954C1-DD6B-3B41-8D09-7805E4A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98606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30DEBC-2133-FD4A-85C7-E86D7C12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908256"/>
            <a:ext cx="3463754" cy="356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BB3B5-AE59-4841-A13C-F1F9E92D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23" y="1257302"/>
            <a:ext cx="6172200" cy="467394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76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ouble Content Slide - Blank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165D-AC6C-4743-A16D-EBBC1EAA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07774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0F113-7C17-5140-861B-24B618A5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523" y="125730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900CF-71BB-CF46-B3A8-E10763AF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117424"/>
            <a:ext cx="3463754" cy="4332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DDC5-D844-CC49-8475-8E90A3A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57200"/>
            <a:ext cx="4253041" cy="1600200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7E59-108A-A14D-A303-40631431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48982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918E2-8D82-3E4F-86F3-4D9FF229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84" y="2057400"/>
            <a:ext cx="425304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77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4D4E92-2499-8F47-9B92-AE3273D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4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93B75-1F82-864F-BEEB-20B73F1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55C62-4E4C-D74F-9F88-FBBFEC6F5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086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793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591574"/>
            <a:ext cx="5597610" cy="3314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01099"/>
            <a:ext cx="5597610" cy="331495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E8-99B4-1044-B027-5C51D0E0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8"/>
            <a:ext cx="11491782" cy="436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6"/>
            <a:ext cx="11491782" cy="4701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8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41395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3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5650B-A443-D04F-B471-C3D0E55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37518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7B0841-1247-164A-B8C7-095B4A58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03388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195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21BDDC-4D65-6F46-9A7E-F150C21B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C9DA5-B31F-EC4A-8D8B-8BC6EF07A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9522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162ABC-463C-4B44-871D-0030A804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45247"/>
            <a:ext cx="11491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5AA115-1ABE-214F-ACD0-6B7CA224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1805747"/>
            <a:ext cx="1149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3F9464-3B62-2F4F-B6E5-0C3DACF4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9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E927-93A5-AF4F-A526-7A306FF3D781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736E33-5730-544E-B0A9-E785C5CF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481" y="63613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CF60AD-0C9B-2E4C-B5B8-AD38AF08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457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814-68E4-0C4A-BCC3-703C26BE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  <p:sldLayoutId id="2147483653" r:id="rId4"/>
    <p:sldLayoutId id="2147483661" r:id="rId5"/>
    <p:sldLayoutId id="2147483654" r:id="rId6"/>
    <p:sldLayoutId id="2147483652" r:id="rId7"/>
    <p:sldLayoutId id="2147483649" r:id="rId8"/>
    <p:sldLayoutId id="2147483650" r:id="rId9"/>
    <p:sldLayoutId id="2147483651" r:id="rId10"/>
    <p:sldLayoutId id="2147483663" r:id="rId11"/>
    <p:sldLayoutId id="2147483662" r:id="rId12"/>
    <p:sldLayoutId id="2147483665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B284A1-4730-FB4C-833B-6137976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FE60E-191E-874D-91EF-A815A8A5D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F4503-0DB2-4183-A3C1-530A179B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C129-DE2D-F447-BB07-ED62D4B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FB15-69BB-2B49-99EF-127E21E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D8BB-9E43-1648-AA68-0CEFA797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1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E31D-B374-394E-9A40-713BECF7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AFC-B35C-404F-8A94-2D6C4013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B445-61FD-2F48-9C22-F1849048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64885-5764-D34D-83F9-ACFF5B58DE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ED60-36E3-2046-9C33-EA13A2FA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5853-ADA2-194F-97BA-4AA7DF1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B00E-D3ED-FF47-BA20-74DB220A6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516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Green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Title Slide - Green +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Schuler, Heather</dc:creator>
  <cp:lastModifiedBy>Schuler, Heather</cp:lastModifiedBy>
  <cp:revision>19</cp:revision>
  <dcterms:created xsi:type="dcterms:W3CDTF">2020-09-16T16:31:21Z</dcterms:created>
  <dcterms:modified xsi:type="dcterms:W3CDTF">2023-04-21T17:42:03Z</dcterms:modified>
</cp:coreProperties>
</file>