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84" d="100"/>
          <a:sy n="84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he UND Aerospace Atmospheric Sciences logo.">
            <a:extLst>
              <a:ext uri="{FF2B5EF4-FFF2-40B4-BE49-F238E27FC236}">
                <a16:creationId xmlns:a16="http://schemas.microsoft.com/office/drawing/2014/main" id="{0065FD1A-8517-4F70-A53B-7AC87A982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The UND Aerospace Atmospheric Sciences logo.">
            <a:extLst>
              <a:ext uri="{FF2B5EF4-FFF2-40B4-BE49-F238E27FC236}">
                <a16:creationId xmlns:a16="http://schemas.microsoft.com/office/drawing/2014/main" id="{7A0ED594-3622-42CC-8618-1592129AB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Graphic 8" descr="The UND Aerospace Atmospheric Sciences logo.">
            <a:extLst>
              <a:ext uri="{FF2B5EF4-FFF2-40B4-BE49-F238E27FC236}">
                <a16:creationId xmlns:a16="http://schemas.microsoft.com/office/drawing/2014/main" id="{A3556370-0789-4EA8-B8E4-6FD971162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Atmospheric Sciences logo.">
            <a:extLst>
              <a:ext uri="{FF2B5EF4-FFF2-40B4-BE49-F238E27FC236}">
                <a16:creationId xmlns:a16="http://schemas.microsoft.com/office/drawing/2014/main" id="{4F28B54C-F5C9-409E-B6BA-8E78B25091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Atmospheric Sciences logo.">
            <a:extLst>
              <a:ext uri="{FF2B5EF4-FFF2-40B4-BE49-F238E27FC236}">
                <a16:creationId xmlns:a16="http://schemas.microsoft.com/office/drawing/2014/main" id="{7599F8DA-4A99-4A05-A0F9-CB4DEBA1E4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Graphic 11" descr="The UND Aerospace Atmospheric Sciences logo.">
            <a:extLst>
              <a:ext uri="{FF2B5EF4-FFF2-40B4-BE49-F238E27FC236}">
                <a16:creationId xmlns:a16="http://schemas.microsoft.com/office/drawing/2014/main" id="{EE8CBE7F-40A5-4E53-B569-7FBB29CE61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0" name="Graphic 9" descr="The UND Aerospace Atmospheric Sciences logo.">
            <a:extLst>
              <a:ext uri="{FF2B5EF4-FFF2-40B4-BE49-F238E27FC236}">
                <a16:creationId xmlns:a16="http://schemas.microsoft.com/office/drawing/2014/main" id="{73B8E815-DB90-4392-BCC0-6DFB314BD5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7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6" name="Graphic 5" descr="The UND Aerospace Atmospheric Sciences logo.">
            <a:extLst>
              <a:ext uri="{FF2B5EF4-FFF2-40B4-BE49-F238E27FC236}">
                <a16:creationId xmlns:a16="http://schemas.microsoft.com/office/drawing/2014/main" id="{3D2C22A0-FDA4-443B-BA88-E0EBDA4E84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he UND Aerospace Atmospheric Sciences logo.">
            <a:extLst>
              <a:ext uri="{FF2B5EF4-FFF2-40B4-BE49-F238E27FC236}">
                <a16:creationId xmlns:a16="http://schemas.microsoft.com/office/drawing/2014/main" id="{185B5834-1572-42BF-A6FE-A0BD0017D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16" cy="1672706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5" name="Graphic 4" descr="The UND Aerospace Atmospheric Sciences logo.">
            <a:extLst>
              <a:ext uri="{FF2B5EF4-FFF2-40B4-BE49-F238E27FC236}">
                <a16:creationId xmlns:a16="http://schemas.microsoft.com/office/drawing/2014/main" id="{3A5F87F8-0215-45C4-ADE7-00A894C05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2"/>
            <a:ext cx="5018116" cy="16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 descr="The UND Aerospace Atmospheric Sciences logo.">
            <a:extLst>
              <a:ext uri="{FF2B5EF4-FFF2-40B4-BE49-F238E27FC236}">
                <a16:creationId xmlns:a16="http://schemas.microsoft.com/office/drawing/2014/main" id="{483CE4FD-A65A-4AA6-B440-B12B3C4051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9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9" name="Graphic 8" descr="The UND Aerospace Atmospheric Sciences logo.">
            <a:extLst>
              <a:ext uri="{FF2B5EF4-FFF2-40B4-BE49-F238E27FC236}">
                <a16:creationId xmlns:a16="http://schemas.microsoft.com/office/drawing/2014/main" id="{D5E5643D-11FF-4EA2-9BD6-A07EF9F800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21" y="196952"/>
            <a:ext cx="3569186" cy="1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6883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Weber, Elizabeth</dc:creator>
  <cp:lastModifiedBy>Hillestad, Matthew</cp:lastModifiedBy>
  <cp:revision>183</cp:revision>
  <dcterms:created xsi:type="dcterms:W3CDTF">2022-09-16T20:35:48Z</dcterms:created>
  <dcterms:modified xsi:type="dcterms:W3CDTF">2025-03-19T14:17:03Z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