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3"/>
    <p:sldMasterId id="2147483671" r:id="rId4"/>
    <p:sldMasterId id="2147483648" r:id="rId5"/>
    <p:sldMasterId id="2147483659" r:id="rId6"/>
    <p:sldMasterId id="2147483694" r:id="rId7"/>
    <p:sldMasterId id="2147483690" r:id="rId8"/>
    <p:sldMasterId id="2147483691" r:id="rId9"/>
  </p:sldMasterIdLst>
  <p:notesMasterIdLst>
    <p:notesMasterId r:id="rId42"/>
  </p:notesMasterIdLst>
  <p:sldIdLst>
    <p:sldId id="305" r:id="rId10"/>
    <p:sldId id="306" r:id="rId11"/>
    <p:sldId id="268" r:id="rId12"/>
    <p:sldId id="308" r:id="rId13"/>
    <p:sldId id="292" r:id="rId14"/>
    <p:sldId id="311" r:id="rId15"/>
    <p:sldId id="312" r:id="rId16"/>
    <p:sldId id="313" r:id="rId17"/>
    <p:sldId id="314" r:id="rId18"/>
    <p:sldId id="315" r:id="rId19"/>
    <p:sldId id="264" r:id="rId20"/>
    <p:sldId id="320" r:id="rId21"/>
    <p:sldId id="301" r:id="rId22"/>
    <p:sldId id="321" r:id="rId23"/>
    <p:sldId id="302" r:id="rId24"/>
    <p:sldId id="322" r:id="rId25"/>
    <p:sldId id="270" r:id="rId26"/>
    <p:sldId id="323" r:id="rId27"/>
    <p:sldId id="303" r:id="rId28"/>
    <p:sldId id="324" r:id="rId29"/>
    <p:sldId id="316" r:id="rId30"/>
    <p:sldId id="325" r:id="rId31"/>
    <p:sldId id="287" r:id="rId32"/>
    <p:sldId id="288" r:id="rId33"/>
    <p:sldId id="317" r:id="rId34"/>
    <p:sldId id="286" r:id="rId35"/>
    <p:sldId id="276" r:id="rId36"/>
    <p:sldId id="273" r:id="rId37"/>
    <p:sldId id="318" r:id="rId38"/>
    <p:sldId id="319" r:id="rId39"/>
    <p:sldId id="275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305"/>
            <p14:sldId id="306"/>
          </p14:sldIdLst>
        </p14:section>
        <p14:section name="Section Divider Slide Options" id="{B1AD9029-CBF5-DF4E-A806-4D4E11DB03BC}">
          <p14:sldIdLst>
            <p14:sldId id="268"/>
            <p14:sldId id="308"/>
            <p14:sldId id="292"/>
          </p14:sldIdLst>
        </p14:section>
        <p14:section name="Text Content Slides" id="{D7EF188D-D1ED-614E-9300-91C1BEF76FFC}">
          <p14:sldIdLst>
            <p14:sldId id="311"/>
            <p14:sldId id="312"/>
            <p14:sldId id="313"/>
            <p14:sldId id="314"/>
            <p14:sldId id="315"/>
          </p14:sldIdLst>
        </p14:section>
        <p14:section name="Image Slides" id="{D5713639-806D-7346-A093-331932210817}">
          <p14:sldIdLst>
            <p14:sldId id="264"/>
            <p14:sldId id="320"/>
            <p14:sldId id="301"/>
            <p14:sldId id="321"/>
            <p14:sldId id="302"/>
            <p14:sldId id="322"/>
            <p14:sldId id="270"/>
            <p14:sldId id="323"/>
            <p14:sldId id="303"/>
            <p14:sldId id="324"/>
            <p14:sldId id="316"/>
            <p14:sldId id="325"/>
          </p14:sldIdLst>
        </p14:section>
        <p14:section name="Graph Slides" id="{98059A1F-C53C-5B49-B688-0F249CB27F57}">
          <p14:sldIdLst>
            <p14:sldId id="287"/>
            <p14:sldId id="288"/>
            <p14:sldId id="317"/>
            <p14:sldId id="286"/>
            <p14:sldId id="276"/>
            <p14:sldId id="273"/>
          </p14:sldIdLst>
        </p14:section>
        <p14:section name="Table Slides" id="{D312BAE1-462A-E144-8EDA-50EFAFD55E0F}">
          <p14:sldIdLst>
            <p14:sldId id="318"/>
            <p14:sldId id="319"/>
          </p14:sldIdLst>
        </p14:section>
        <p14:section name="End Slides" id="{E0090C8A-3DB2-2B49-B06E-873A0C23AFC4}">
          <p14:sldIdLst>
            <p14:sldId id="275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  <a:srgbClr val="D1CECF"/>
    <a:srgbClr val="A9D18F"/>
    <a:srgbClr val="6EAD47"/>
    <a:srgbClr val="A9D18E"/>
    <a:srgbClr val="E0EED9"/>
    <a:srgbClr val="F8F8F8"/>
    <a:srgbClr val="ADADAD"/>
    <a:srgbClr val="007E42"/>
    <a:srgbClr val="00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/>
    <p:restoredTop sz="74974" autoAdjust="0"/>
  </p:normalViewPr>
  <p:slideViewPr>
    <p:cSldViewPr snapToGrid="0">
      <p:cViewPr varScale="1">
        <p:scale>
          <a:sx n="84" d="100"/>
          <a:sy n="84" d="100"/>
        </p:scale>
        <p:origin x="10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C9-8D48-8E08-B05E783FCD38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C9-8D48-8E08-B05E783FCD38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C9-8D48-8E08-B05E783FCD38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C9-8D48-8E08-B05E783FCD38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C9-8D48-8E08-B05E783FCD38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C9-8D48-8E08-B05E783FCD38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C9-8D48-8E08-B05E783FC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F-9B4B-87B8-20EB80849D39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F-9B4B-87B8-20EB80849D3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9F-9B4B-87B8-20EB80849D39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9F-9B4B-87B8-20EB80849D39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9F-9B4B-87B8-20EB80849D39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9F-9B4B-87B8-20EB80849D39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9F-9B4B-87B8-20EB8084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solidFill>
          <a:schemeClr val="bg1"/>
        </a:solidFill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6F-214E-A087-2F1769677A61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6F-214E-A087-2F1769677A6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6F-214E-A087-2F1769677A61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6F-214E-A087-2F1769677A61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6F-214E-A087-2F1769677A61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6F-214E-A087-2F1769677A61}"/>
              </c:ext>
            </c:extLst>
          </c:dPt>
          <c:dLbls>
            <c:dLbl>
              <c:idx val="0"/>
              <c:layout>
                <c:manualLayout>
                  <c:x val="1.3763537607271002E-2"/>
                  <c:y val="-8.86426592797784E-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6F-214E-A087-2F1769677A61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6F-214E-A087-2F1769677A61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6F-214E-A087-2F1769677A61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6F-214E-A087-2F1769677A61}"/>
                </c:ext>
              </c:extLst>
            </c:dLbl>
            <c:dLbl>
              <c:idx val="4"/>
              <c:layout>
                <c:manualLayout>
                  <c:x val="-6.1170676175027403E-3"/>
                  <c:y val="-2.561563461077060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9966868024924"/>
                      <c:h val="7.72541714834122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6F-214E-A087-2F1769677A61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F-214E-A087-2F176967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6F-214E-A087-2F1769677A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2-CA4A-B443-1F202E9E7C3B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2-CA4A-B443-1F202E9E7C3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2-CA4A-B443-1F202E9E7C3B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62-CA4A-B443-1F202E9E7C3B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62-CA4A-B443-1F202E9E7C3B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62-CA4A-B443-1F202E9E7C3B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62-CA4A-B443-1F202E9E7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3-0B40-829A-D99F098512C1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3-0B40-829A-D99F098512C1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3-0B40-829A-D99F098512C1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63-0B40-829A-D99F098512C1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63-0B40-829A-D99F098512C1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63-0B40-829A-D99F098512C1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63-0B40-829A-D99F0985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A0-D141-AF3C-1017AFD73A7D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A0-D141-AF3C-1017AFD73A7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A0-D141-AF3C-1017AFD73A7D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A0-D141-AF3C-1017AFD73A7D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A0-D141-AF3C-1017AFD73A7D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A0-D141-AF3C-1017AFD73A7D}"/>
              </c:ext>
            </c:extLst>
          </c:dPt>
          <c:dLbls>
            <c:dLbl>
              <c:idx val="0"/>
              <c:layout>
                <c:manualLayout>
                  <c:x val="-5.0904201374249352E-3"/>
                  <c:y val="-0.2508267716535433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A0-D141-AF3C-1017AFD73A7D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A0-D141-AF3C-1017AFD73A7D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A0-D141-AF3C-1017AFD73A7D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A0-D141-AF3C-1017AFD73A7D}"/>
                </c:ext>
              </c:extLst>
            </c:dLbl>
            <c:dLbl>
              <c:idx val="4"/>
              <c:layout>
                <c:manualLayout>
                  <c:x val="2.5720949756870483E-2"/>
                  <c:y val="-3.3084454706949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94171405130076"/>
                      <c:h val="7.72542352660462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A0-D141-AF3C-1017AFD73A7D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A0-D141-AF3C-1017AFD73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Parking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A0-D141-AF3C-1017AFD73A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20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3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solidFill>
                <a:srgbClr val="FF0000"/>
              </a:solidFill>
            </a:endParaRPr>
          </a:p>
          <a:p>
            <a:r>
              <a:rPr lang="en-US" sz="12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b="0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he UND Aerospace Earth System Science and Policy department logo.">
            <a:extLst>
              <a:ext uri="{FF2B5EF4-FFF2-40B4-BE49-F238E27FC236}">
                <a16:creationId xmlns:a16="http://schemas.microsoft.com/office/drawing/2014/main" id="{842D85E0-4265-4968-9F14-D8A872896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49058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6070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7EA7D53E-D4F7-746B-222E-5EE9C252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69D9C37D-DA1D-0608-D7D4-3E2446228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4971EF4C-1B5E-AC14-A4A4-634C24180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151" y="1152260"/>
            <a:ext cx="9897849" cy="448056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2800" b="0" i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590B06F-5AF4-EB48-6F5B-5330C163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350" y="1612192"/>
            <a:ext cx="9440649" cy="859536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Bulleted List">
            <a:extLst>
              <a:ext uri="{FF2B5EF4-FFF2-40B4-BE49-F238E27FC236}">
                <a16:creationId xmlns:a16="http://schemas.microsoft.com/office/drawing/2014/main" id="{0A2A9A1D-3390-1C79-282C-11190FC96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8350" y="2496312"/>
            <a:ext cx="9440650" cy="367588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28650" indent="-28575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F865BB2-1044-7E58-DAE4-1D3178D2E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D5606A2-000A-25CA-73D5-511A437F8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"/>
            <a:ext cx="9144000" cy="907461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The UND Aerospace Earth System Science and Policy Department logo.">
            <a:extLst>
              <a:ext uri="{FF2B5EF4-FFF2-40B4-BE49-F238E27FC236}">
                <a16:creationId xmlns:a16="http://schemas.microsoft.com/office/drawing/2014/main" id="{8E7CA230-FA87-4EC5-96C9-936FF3B60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F7814F23-8FFE-5AB9-3961-EB3361990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0"/>
            <a:ext cx="5181598" cy="65897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134021"/>
            <a:ext cx="5181598" cy="307483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2519194"/>
            <a:ext cx="5181599" cy="38816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6DDB399F-39BD-4F6A-A5E8-F201E877B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354A8ADD-96CE-059E-D420-7C37BBD9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1"/>
            <a:ext cx="5181598" cy="112678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600793"/>
            <a:ext cx="5181598" cy="332904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3019108"/>
            <a:ext cx="5181599" cy="3381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Graphic 10" descr="The UND Aerospace Earth System Science and Policy Department logo.">
            <a:extLst>
              <a:ext uri="{FF2B5EF4-FFF2-40B4-BE49-F238E27FC236}">
                <a16:creationId xmlns:a16="http://schemas.microsoft.com/office/drawing/2014/main" id="{74BE6D97-DA54-45B9-AC20-CF8A5B4D1C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0C8ECCF-6FF4-4541-A21B-7D06C0F6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3356" y="1371600"/>
            <a:ext cx="5171445" cy="66633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3354" y="2114487"/>
            <a:ext cx="5171446" cy="310919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3354" y="2489959"/>
            <a:ext cx="5171446" cy="3910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3" name="Graphic 12" descr="The UND Aerospace Earth System Science and Policy Department logo.">
            <a:extLst>
              <a:ext uri="{FF2B5EF4-FFF2-40B4-BE49-F238E27FC236}">
                <a16:creationId xmlns:a16="http://schemas.microsoft.com/office/drawing/2014/main" id="{36859AD6-3211-44AA-8FED-0F0328949C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4B508C88-CBDF-44E1-940A-E683CB621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1132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22662"/>
            <a:ext cx="5181600" cy="3056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23061"/>
            <a:ext cx="5181600" cy="33832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3" name="Graphic 12" descr="The UND Aerospace Earth System Science and Policy Department logo.">
            <a:extLst>
              <a:ext uri="{FF2B5EF4-FFF2-40B4-BE49-F238E27FC236}">
                <a16:creationId xmlns:a16="http://schemas.microsoft.com/office/drawing/2014/main" id="{43B33789-37A6-4F4D-95CE-4A5362EEC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37F82BD4-8099-47A6-B304-012A9A6F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6434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BE47337-82A6-9515-B694-AE02DFB2C3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140657"/>
            <a:ext cx="5181600" cy="3088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2552131"/>
            <a:ext cx="5181600" cy="3848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3" name="Graphic 12" descr="The UND Aerospace Earth System Science and Policy Department logo.">
            <a:extLst>
              <a:ext uri="{FF2B5EF4-FFF2-40B4-BE49-F238E27FC236}">
                <a16:creationId xmlns:a16="http://schemas.microsoft.com/office/drawing/2014/main" id="{6F746C42-1110-448F-AE90-988E0A95D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52F0675-D916-4573-9525-81F71DDA5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1"/>
            <a:ext cx="5181599" cy="113075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F52205EE-DF7B-3847-3921-A73846CDE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D5DDEF6-77FB-D8D0-624C-F4A0C1192A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5ADB4F3-8279-9019-DAFB-3C9A20CAD9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30953"/>
            <a:ext cx="5181600" cy="305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70122"/>
            <a:ext cx="5181600" cy="3330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3" name="Graphic 12" descr="The UND Aerospace Earth System Science and Policy Department logo.">
            <a:extLst>
              <a:ext uri="{FF2B5EF4-FFF2-40B4-BE49-F238E27FC236}">
                <a16:creationId xmlns:a16="http://schemas.microsoft.com/office/drawing/2014/main" id="{8F00D62B-B155-43A5-A091-B2BDEE3DF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5" cy="1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7B448-FEA6-5F75-F6B6-DA3B8EE1B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" y="5081545"/>
            <a:ext cx="5688867" cy="1547853"/>
          </a:xfrm>
          <a:custGeom>
            <a:avLst/>
            <a:gdLst>
              <a:gd name="connsiteX0" fmla="*/ 0 w 4229100"/>
              <a:gd name="connsiteY0" fmla="*/ 0 h 1203325"/>
              <a:gd name="connsiteX1" fmla="*/ 4229100 w 4229100"/>
              <a:gd name="connsiteY1" fmla="*/ 0 h 1203325"/>
              <a:gd name="connsiteX2" fmla="*/ 4229100 w 4229100"/>
              <a:gd name="connsiteY2" fmla="*/ 1203325 h 1203325"/>
              <a:gd name="connsiteX3" fmla="*/ 0 w 4229100"/>
              <a:gd name="connsiteY3" fmla="*/ 1203325 h 1203325"/>
              <a:gd name="connsiteX4" fmla="*/ 0 w 4229100"/>
              <a:gd name="connsiteY4" fmla="*/ 0 h 1203325"/>
              <a:gd name="connsiteX0" fmla="*/ 0 w 5685366"/>
              <a:gd name="connsiteY0" fmla="*/ 0 h 1203325"/>
              <a:gd name="connsiteX1" fmla="*/ 5685366 w 5685366"/>
              <a:gd name="connsiteY1" fmla="*/ 0 h 1203325"/>
              <a:gd name="connsiteX2" fmla="*/ 4229100 w 5685366"/>
              <a:gd name="connsiteY2" fmla="*/ 1203325 h 1203325"/>
              <a:gd name="connsiteX3" fmla="*/ 0 w 5685366"/>
              <a:gd name="connsiteY3" fmla="*/ 1203325 h 1203325"/>
              <a:gd name="connsiteX4" fmla="*/ 0 w 5685366"/>
              <a:gd name="connsiteY4" fmla="*/ 0 h 1203325"/>
              <a:gd name="connsiteX0" fmla="*/ 8467 w 5685366"/>
              <a:gd name="connsiteY0" fmla="*/ 0 h 1347259"/>
              <a:gd name="connsiteX1" fmla="*/ 5685366 w 5685366"/>
              <a:gd name="connsiteY1" fmla="*/ 143934 h 1347259"/>
              <a:gd name="connsiteX2" fmla="*/ 4229100 w 5685366"/>
              <a:gd name="connsiteY2" fmla="*/ 1347259 h 1347259"/>
              <a:gd name="connsiteX3" fmla="*/ 0 w 5685366"/>
              <a:gd name="connsiteY3" fmla="*/ 1347259 h 1347259"/>
              <a:gd name="connsiteX4" fmla="*/ 8467 w 5685366"/>
              <a:gd name="connsiteY4" fmla="*/ 0 h 1347259"/>
              <a:gd name="connsiteX0" fmla="*/ 8467 w 5676899"/>
              <a:gd name="connsiteY0" fmla="*/ 0 h 1347259"/>
              <a:gd name="connsiteX1" fmla="*/ 5676899 w 5676899"/>
              <a:gd name="connsiteY1" fmla="*/ 16934 h 1347259"/>
              <a:gd name="connsiteX2" fmla="*/ 4229100 w 5676899"/>
              <a:gd name="connsiteY2" fmla="*/ 1347259 h 1347259"/>
              <a:gd name="connsiteX3" fmla="*/ 0 w 5676899"/>
              <a:gd name="connsiteY3" fmla="*/ 1347259 h 1347259"/>
              <a:gd name="connsiteX4" fmla="*/ 8467 w 5676899"/>
              <a:gd name="connsiteY4" fmla="*/ 0 h 1347259"/>
              <a:gd name="connsiteX0" fmla="*/ 8467 w 5676899"/>
              <a:gd name="connsiteY0" fmla="*/ 0 h 1355726"/>
              <a:gd name="connsiteX1" fmla="*/ 5676899 w 5676899"/>
              <a:gd name="connsiteY1" fmla="*/ 16934 h 1355726"/>
              <a:gd name="connsiteX2" fmla="*/ 4254500 w 5676899"/>
              <a:gd name="connsiteY2" fmla="*/ 1355726 h 1355726"/>
              <a:gd name="connsiteX3" fmla="*/ 0 w 5676899"/>
              <a:gd name="connsiteY3" fmla="*/ 1347259 h 1355726"/>
              <a:gd name="connsiteX4" fmla="*/ 8467 w 5676899"/>
              <a:gd name="connsiteY4" fmla="*/ 0 h 1355726"/>
              <a:gd name="connsiteX0" fmla="*/ 8467 w 5676899"/>
              <a:gd name="connsiteY0" fmla="*/ 0 h 1389592"/>
              <a:gd name="connsiteX1" fmla="*/ 5676899 w 5676899"/>
              <a:gd name="connsiteY1" fmla="*/ 16934 h 1389592"/>
              <a:gd name="connsiteX2" fmla="*/ 4254500 w 5676899"/>
              <a:gd name="connsiteY2" fmla="*/ 1355726 h 1389592"/>
              <a:gd name="connsiteX3" fmla="*/ 0 w 5676899"/>
              <a:gd name="connsiteY3" fmla="*/ 1389592 h 1389592"/>
              <a:gd name="connsiteX4" fmla="*/ 8467 w 5676899"/>
              <a:gd name="connsiteY4" fmla="*/ 0 h 1389592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54500 w 5676899"/>
              <a:gd name="connsiteY2" fmla="*/ 1381125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11515 w 5676899"/>
              <a:gd name="connsiteY2" fmla="*/ 1412386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97 w 5677144"/>
              <a:gd name="connsiteY0" fmla="*/ 0 h 1545900"/>
              <a:gd name="connsiteX1" fmla="*/ 5677144 w 5677144"/>
              <a:gd name="connsiteY1" fmla="*/ 130909 h 1545900"/>
              <a:gd name="connsiteX2" fmla="*/ 4211760 w 5677144"/>
              <a:gd name="connsiteY2" fmla="*/ 1543295 h 1545900"/>
              <a:gd name="connsiteX3" fmla="*/ 245 w 5677144"/>
              <a:gd name="connsiteY3" fmla="*/ 1545900 h 1545900"/>
              <a:gd name="connsiteX4" fmla="*/ 897 w 5677144"/>
              <a:gd name="connsiteY4" fmla="*/ 0 h 1545900"/>
              <a:gd name="connsiteX0" fmla="*/ 897 w 5677144"/>
              <a:gd name="connsiteY0" fmla="*/ 85 h 1545985"/>
              <a:gd name="connsiteX1" fmla="*/ 5677144 w 5677144"/>
              <a:gd name="connsiteY1" fmla="*/ 130994 h 1545985"/>
              <a:gd name="connsiteX2" fmla="*/ 4211760 w 5677144"/>
              <a:gd name="connsiteY2" fmla="*/ 1543380 h 1545985"/>
              <a:gd name="connsiteX3" fmla="*/ 245 w 5677144"/>
              <a:gd name="connsiteY3" fmla="*/ 1545985 h 1545985"/>
              <a:gd name="connsiteX4" fmla="*/ 897 w 5677144"/>
              <a:gd name="connsiteY4" fmla="*/ 85 h 1545985"/>
              <a:gd name="connsiteX0" fmla="*/ 897 w 5688867"/>
              <a:gd name="connsiteY0" fmla="*/ 21564 h 1567464"/>
              <a:gd name="connsiteX1" fmla="*/ 5688867 w 5688867"/>
              <a:gd name="connsiteY1" fmla="*/ 19611 h 1567464"/>
              <a:gd name="connsiteX2" fmla="*/ 4211760 w 5688867"/>
              <a:gd name="connsiteY2" fmla="*/ 1564859 h 1567464"/>
              <a:gd name="connsiteX3" fmla="*/ 245 w 5688867"/>
              <a:gd name="connsiteY3" fmla="*/ 1567464 h 1567464"/>
              <a:gd name="connsiteX4" fmla="*/ 897 w 5688867"/>
              <a:gd name="connsiteY4" fmla="*/ 21564 h 1567464"/>
              <a:gd name="connsiteX0" fmla="*/ 897 w 5688867"/>
              <a:gd name="connsiteY0" fmla="*/ 1953 h 1547853"/>
              <a:gd name="connsiteX1" fmla="*/ 5688867 w 5688867"/>
              <a:gd name="connsiteY1" fmla="*/ 0 h 1547853"/>
              <a:gd name="connsiteX2" fmla="*/ 4211760 w 5688867"/>
              <a:gd name="connsiteY2" fmla="*/ 1545248 h 1547853"/>
              <a:gd name="connsiteX3" fmla="*/ 245 w 5688867"/>
              <a:gd name="connsiteY3" fmla="*/ 1547853 h 1547853"/>
              <a:gd name="connsiteX4" fmla="*/ 897 w 5688867"/>
              <a:gd name="connsiteY4" fmla="*/ 1953 h 15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867" h="1547853">
                <a:moveTo>
                  <a:pt x="897" y="1953"/>
                </a:moveTo>
                <a:lnTo>
                  <a:pt x="5688867" y="0"/>
                </a:lnTo>
                <a:lnTo>
                  <a:pt x="4211760" y="1545248"/>
                </a:lnTo>
                <a:lnTo>
                  <a:pt x="245" y="1547853"/>
                </a:lnTo>
                <a:cubicBezTo>
                  <a:pt x="3067" y="1098767"/>
                  <a:pt x="-1925" y="451039"/>
                  <a:pt x="897" y="1953"/>
                </a:cubicBezTo>
                <a:close/>
              </a:path>
            </a:pathLst>
          </a:custGeom>
          <a:solidFill>
            <a:srgbClr val="009A44"/>
          </a:solidFill>
        </p:spPr>
        <p:txBody>
          <a:bodyPr lIns="457200" tIns="457200" rIns="457200" bIns="45720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3C960-7E6E-7F81-044A-B3FD1B6BD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(No Caption)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513FAF9-B947-8A3B-04F5-AE4B67AC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43870"/>
            <a:ext cx="10972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35680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0248F3A8-604F-E85F-9969-E158018B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7" name="Graphic 6" descr="The UND Aerospace Earth System Science and Policy department logo.">
            <a:extLst>
              <a:ext uri="{FF2B5EF4-FFF2-40B4-BE49-F238E27FC236}">
                <a16:creationId xmlns:a16="http://schemas.microsoft.com/office/drawing/2014/main" id="{7E094DCF-EC70-418D-8AC7-DDF64D1C17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1" name="Photo Caption">
            <a:extLst>
              <a:ext uri="{FF2B5EF4-FFF2-40B4-BE49-F238E27FC236}">
                <a16:creationId xmlns:a16="http://schemas.microsoft.com/office/drawing/2014/main" id="{5CC29759-DC98-C538-38EA-B65559EF2C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0" name="Photo Caption">
            <a:extLst>
              <a:ext uri="{FF2B5EF4-FFF2-40B4-BE49-F238E27FC236}">
                <a16:creationId xmlns:a16="http://schemas.microsoft.com/office/drawing/2014/main" id="{1AEC44C4-CDBC-B5FC-E1AD-A59D8937AC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8672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1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12557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135010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C182BB83-A762-31EE-4D8C-2B570351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8" name="Photo Caption">
            <a:extLst>
              <a:ext uri="{FF2B5EF4-FFF2-40B4-BE49-F238E27FC236}">
                <a16:creationId xmlns:a16="http://schemas.microsoft.com/office/drawing/2014/main" id="{9FAE4461-6754-8360-11B9-F64EFF42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3464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6" name="Photo Caption">
            <a:extLst>
              <a:ext uri="{FF2B5EF4-FFF2-40B4-BE49-F238E27FC236}">
                <a16:creationId xmlns:a16="http://schemas.microsoft.com/office/drawing/2014/main" id="{07D30A4E-76F9-6914-BABC-38DF58232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6928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9256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6299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53B055C-190D-424B-A036-1529EC688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5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Chart Placeholder">
            <a:extLst>
              <a:ext uri="{FF2B5EF4-FFF2-40B4-BE49-F238E27FC236}">
                <a16:creationId xmlns:a16="http://schemas.microsoft.com/office/drawing/2014/main" id="{42E07315-A7E2-07BE-C4ED-FDCF1877742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10820400" cy="502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432" userDrawn="1">
          <p15:clr>
            <a:srgbClr val="FBAE40"/>
          </p15:clr>
        </p15:guide>
        <p15:guide id="5" pos="72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2894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5849655" cy="5029202"/>
          </a:xfrm>
          <a:prstGeom prst="rect">
            <a:avLst/>
          </a:prstGeom>
          <a:solidFill>
            <a:srgbClr val="D1CECF"/>
          </a:solidFill>
        </p:spPr>
        <p:txBody>
          <a:bodyPr tIns="91440" bIns="822960" anchor="ctr" anchorCtr="1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1255" y="1371600"/>
            <a:ext cx="4284945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214D917F-6A60-32DF-91A3-BCD7AEA1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10820401" cy="5029201"/>
          </a:xfrm>
          <a:prstGeom prst="rect">
            <a:avLst/>
          </a:prstGeom>
          <a:solidFill>
            <a:srgbClr val="D1CECF"/>
          </a:solidFill>
        </p:spPr>
        <p:txBody>
          <a:bodyPr bIns="822960" anchor="ctr" anchorCtr="1"/>
          <a:lstStyle>
            <a:lvl1pPr>
              <a:defRPr sz="180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7248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1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198F3F17-C031-F337-750A-76A16B64CAD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5852160" cy="50292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59" y="1378475"/>
            <a:ext cx="4282441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35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The UND Aerospace Earth System Science and Policy Department logo.">
            <a:extLst>
              <a:ext uri="{FF2B5EF4-FFF2-40B4-BE49-F238E27FC236}">
                <a16:creationId xmlns:a16="http://schemas.microsoft.com/office/drawing/2014/main" id="{1E816719-7E28-4B92-9A80-145526DE8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7" y="2248131"/>
            <a:ext cx="5018115" cy="1672705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310692"/>
            <a:ext cx="10972799" cy="502837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101685"/>
            <a:ext cx="10972799" cy="1051612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End Slide Title</a:t>
            </a:r>
          </a:p>
        </p:txBody>
      </p:sp>
      <p:pic>
        <p:nvPicPr>
          <p:cNvPr id="4" name="Graphic 3" descr="The UND Aerospace Earth System Science and Policy Department logo.">
            <a:extLst>
              <a:ext uri="{FF2B5EF4-FFF2-40B4-BE49-F238E27FC236}">
                <a16:creationId xmlns:a16="http://schemas.microsoft.com/office/drawing/2014/main" id="{2B01686D-76DF-42DA-96B0-935BF8F53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7" y="2248131"/>
            <a:ext cx="5018115" cy="16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2ED009A5-8726-073D-709C-FA1BAE48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 descr="The UND Aerospace Earth System Science and Policy Department logo.">
            <a:extLst>
              <a:ext uri="{FF2B5EF4-FFF2-40B4-BE49-F238E27FC236}">
                <a16:creationId xmlns:a16="http://schemas.microsoft.com/office/drawing/2014/main" id="{7628D1C5-64B1-473C-9CC6-7189E73C9C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719" y="185008"/>
            <a:ext cx="3569187" cy="1189729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232280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3409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White Slashes">
            <a:extLst>
              <a:ext uri="{FF2B5EF4-FFF2-40B4-BE49-F238E27FC236}">
                <a16:creationId xmlns:a16="http://schemas.microsoft.com/office/drawing/2014/main" id="{809D6F69-6E95-4DE4-9942-F3D67E27F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96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ADD191D2-184C-4D6E-EE3D-D737A01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08976"/>
            <a:ext cx="10972799" cy="1776791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02545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AFF62D2E-5316-63DE-1F7D-7BAECD5D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  <p:pic>
        <p:nvPicPr>
          <p:cNvPr id="8" name="Graphic 7" descr="The UND Aerospace Earth System Science and Policy Department logo.">
            <a:extLst>
              <a:ext uri="{FF2B5EF4-FFF2-40B4-BE49-F238E27FC236}">
                <a16:creationId xmlns:a16="http://schemas.microsoft.com/office/drawing/2014/main" id="{F0653028-6378-41B5-92C1-83B36D50E5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719" y="185008"/>
            <a:ext cx="3569187" cy="11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en Background Rectangle">
            <a:extLst>
              <a:ext uri="{FF2B5EF4-FFF2-40B4-BE49-F238E27FC236}">
                <a16:creationId xmlns:a16="http://schemas.microsoft.com/office/drawing/2014/main" id="{9B4870EC-20C7-DA3B-D2E0-E0D192493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54906"/>
            <a:ext cx="12192000" cy="160309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85206"/>
            <a:ext cx="12192000" cy="703158"/>
          </a:xfrm>
          <a:prstGeom prst="rect">
            <a:avLst/>
          </a:prstGeom>
        </p:spPr>
        <p:txBody>
          <a:bodyPr tIns="182880" bIns="0" anchor="ctr" anchorCtr="0"/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49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5486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35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file from file 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32203"/>
            <a:ext cx="12192000" cy="422100"/>
          </a:xfrm>
          <a:prstGeom prst="rect">
            <a:avLst/>
          </a:prstGeom>
        </p:spPr>
        <p:txBody>
          <a:bodyPr bIns="0" anchor="ctr" anchorCtr="0"/>
          <a:lstStyle>
            <a:lvl1pPr marL="0" indent="0" algn="ctr"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orient="horz" pos="3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8DC74408-1BB0-3F20-29B1-83B18EBA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6055"/>
            <a:ext cx="9144000" cy="894737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5" y="1156608"/>
            <a:ext cx="9899945" cy="5015592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90292B7-0C30-50D4-8A2D-DCCFAC88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2EF7720-DFA1-6913-6F99-5422661F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0"/>
            <a:ext cx="9144000" cy="902263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9" name="Slide Subhead">
            <a:extLst>
              <a:ext uri="{FF2B5EF4-FFF2-40B4-BE49-F238E27FC236}">
                <a16:creationId xmlns:a16="http://schemas.microsoft.com/office/drawing/2014/main" id="{2DF45ED1-41AC-CD62-4C90-92B965DBE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2643" y="1149056"/>
            <a:ext cx="9896357" cy="451412"/>
          </a:xfrm>
          <a:prstGeom prst="rect">
            <a:avLst/>
          </a:prstGeom>
        </p:spPr>
        <p:txBody>
          <a:bodyPr wrap="square" lIns="0" tIns="0" rIns="0" bIns="13716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84313250-E5EC-461C-C376-BFFB1F0985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843" y="1612581"/>
            <a:ext cx="9439157" cy="4559620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06F8092-EE24-1712-CC27-9A83B0ED7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4707A86-A509-6B90-A328-8B0E8BB42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241C5C61-B895-CD23-C39E-46E4CE40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6" y="1149057"/>
            <a:ext cx="9899944" cy="5023144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Two Column Body Copy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83CE476-E682-4457-92DE-F03FCDFEC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3636FE1-6F03-F91C-8D95-680892380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Bulleted List">
            <a:extLst>
              <a:ext uri="{FF2B5EF4-FFF2-40B4-BE49-F238E27FC236}">
                <a16:creationId xmlns:a16="http://schemas.microsoft.com/office/drawing/2014/main" id="{4E42A523-DC91-684D-6255-B37ED4FED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2999" y="1152144"/>
            <a:ext cx="9906001" cy="502005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85800" indent="-34290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971550" indent="-2857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Bulleted List	</a:t>
            </a:r>
          </a:p>
          <a:p>
            <a:pPr lvl="1"/>
            <a:r>
              <a:rPr lang="en-US" dirty="0"/>
              <a:t>Bulleted List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1264112F-B8CE-5A57-7991-A21EBB83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>
            <a:extLst>
              <a:ext uri="{FF2B5EF4-FFF2-40B4-BE49-F238E27FC236}">
                <a16:creationId xmlns:a16="http://schemas.microsoft.com/office/drawing/2014/main" id="{D154D303-40BE-BA2A-4F2D-844B8B50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71782E99-821A-8928-0E87-B97F60D90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7" name="Green Rectangle Background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01" y="6316020"/>
            <a:ext cx="802928" cy="541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UND Logo">
            <a:extLst>
              <a:ext uri="{FF2B5EF4-FFF2-40B4-BE49-F238E27FC236}">
                <a16:creationId xmlns:a16="http://schemas.microsoft.com/office/drawing/2014/main" id="{9D196543-8F88-3213-3E4A-611EC946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" userDrawn="1">
          <p15:clr>
            <a:srgbClr val="F26B43"/>
          </p15:clr>
        </p15:guide>
        <p15:guide id="2" pos="6960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4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675" r:id="rId3"/>
    <p:sldLayoutId id="2147483715" r:id="rId4"/>
    <p:sldLayoutId id="2147483708" r:id="rId5"/>
    <p:sldLayoutId id="2147483716" r:id="rId6"/>
    <p:sldLayoutId id="2147483674" r:id="rId7"/>
    <p:sldLayoutId id="2147483717" r:id="rId8"/>
    <p:sldLayoutId id="2147483707" r:id="rId9"/>
    <p:sldLayoutId id="2147483718" r:id="rId10"/>
    <p:sldLayoutId id="2147483709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9EF9059B-EBE2-5D08-68A0-C050E0AB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5" name="Green Rectangle Background">
            <a:extLst>
              <a:ext uri="{FF2B5EF4-FFF2-40B4-BE49-F238E27FC236}">
                <a16:creationId xmlns:a16="http://schemas.microsoft.com/office/drawing/2014/main" id="{708E7AE2-AFCB-C823-07DC-EBE4ABAA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6" name="UND Logo">
            <a:extLst>
              <a:ext uri="{FF2B5EF4-FFF2-40B4-BE49-F238E27FC236}">
                <a16:creationId xmlns:a16="http://schemas.microsoft.com/office/drawing/2014/main" id="{28E5F6E8-EFA2-60FA-2513-3B7760EB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 Background">
            <a:extLst>
              <a:ext uri="{FF2B5EF4-FFF2-40B4-BE49-F238E27FC236}">
                <a16:creationId xmlns:a16="http://schemas.microsoft.com/office/drawing/2014/main" id="{9C0CBD8B-D7F4-E5B6-C246-28FEC0392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98DD4596-A5D2-676C-6969-E983002E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C24BE23-D500-94A7-8D24-90CFE05B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hite Slashes">
            <a:extLst>
              <a:ext uri="{FF2B5EF4-FFF2-40B4-BE49-F238E27FC236}">
                <a16:creationId xmlns:a16="http://schemas.microsoft.com/office/drawing/2014/main" id="{FC42D5F7-BC65-ED3D-63B5-DD53FFE3A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D960034-2D94-582D-8A9B-54E2D7769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Click to Edit 1-Line Title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B487C3D9-3E1C-1AC0-B1F5-4917DE5D2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271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E074A486-DBF7-5D6B-806F-CAADDC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Bulleted List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4F477586-3DB0-A815-D6E7-6A693D571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B914E2C3-C350-EC69-317E-21194AD5A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4" name="Slide List">
            <a:extLst>
              <a:ext uri="{FF2B5EF4-FFF2-40B4-BE49-F238E27FC236}">
                <a16:creationId xmlns:a16="http://schemas.microsoft.com/office/drawing/2014/main" id="{B64AA181-C79B-342F-10E7-955E08A9C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E191460-073E-0014-87AF-A704F021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3D4747D-EEF8-9061-E600-1C52F08F5D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C25F3860-7AAF-ACAF-9CEA-D095D6E636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45A0D35-1EC2-7563-E623-308FECFC5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17BFA400-5490-8231-B876-041B9C2B2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1AA7224-1743-5E91-A583-C8842FB529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B9B2E344-B19D-C65B-0D08-3F2EB1A8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2DDA621B-BFF8-8351-B67A-B0F33B19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B5CC90C-E60C-AECC-2025-78283B2FB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95106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DBF27A56-DAD7-0A6C-8E20-2ECA4A8B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84F4226-E159-5A7C-B683-64E87A035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95FD8963-8859-9EAA-CF7C-FAC0B57B2C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AF07715-9E58-C8DC-A3A7-F71741A2C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EB270A66-2FF0-0457-E61B-BFD575445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5342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416E0BE9-C5D2-B572-E3FA-0A793E9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F81A310D-1AB1-F791-A9C7-0EF1306433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8241688E-4A4C-B6F9-A265-9A5771505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14DDDB2-DEE7-C408-4F3C-103277A2F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FF075BE-5EC2-0034-0492-785206A10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35325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8D807C53-2A32-D38D-B558-F2ECC3CB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0D994BCA-9724-374B-5766-C07CB70721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22662D1-9614-1048-04A9-61E5A89B21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C3A1B50-2868-B169-E2AB-9E1B93C4D4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9959BC7-1107-BE31-180E-50D9DDC49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B1FEA252-F2BD-B553-1556-12792A3A9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24890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9EB3827-47E7-F2D4-4042-5CC2C959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B05BCB0-5A59-E8AC-5255-D22E5669B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0691749-55E0-3A76-C24F-E09D84327D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FC95401F-1A73-4CF1-C05A-64E32EF88E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476ECD7-6A11-91CD-D2D2-B726D0EFC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A381E766-C667-6E57-5043-0EC8F7504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06826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FCA1146-C557-BC14-1C75-D27E3BC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meet accessibility standards, please add slide title here.</a:t>
            </a:r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10706-88C2-1111-1BE2-3CB31E729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aption">
            <a:extLst>
              <a:ext uri="{FF2B5EF4-FFF2-40B4-BE49-F238E27FC236}">
                <a16:creationId xmlns:a16="http://schemas.microsoft.com/office/drawing/2014/main" id="{E932D143-3261-BD43-E831-7865A6DCC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72949-D462-77C4-FFDD-2EF46844D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A939063-DA9B-2519-8EF1-4D63ADC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0F35-A18D-03FF-2CCB-54F56A2B00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5609D-8E6E-3A1F-5CC6-BAC2691E8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04E45E5C-1F3B-A00A-6B84-128512B784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836C35E3-18EA-98C4-2DF5-D434480D80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85E5A009-45D9-1701-E6D9-09A2485B7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7EF7866-198C-EBBC-BD77-4ACBB32785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aption">
            <a:extLst>
              <a:ext uri="{FF2B5EF4-FFF2-40B4-BE49-F238E27FC236}">
                <a16:creationId xmlns:a16="http://schemas.microsoft.com/office/drawing/2014/main" id="{55B62E21-FCC4-FF15-0263-AB03DD70D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25861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0F58B5-2BDD-A0BA-D56C-B6EB2B02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72EA6E5-0061-093C-42D9-668BEEB79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18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A64CB75-AAB0-DE71-9FB4-B815AE12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E04BFEA-F36B-7C1C-51B2-11DA38495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6BA0A00C-E737-153A-F540-1454D7DF0E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C439D983-B2A8-5AA3-0B0A-2ECEEE17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</a:t>
            </a:r>
            <a:r>
              <a:rPr lang="en-US" baseline="0" dirty="0"/>
              <a:t> standards, please add slide title here.</a:t>
            </a:r>
            <a:endParaRPr lang="en-US" dirty="0"/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3A02CBB5-CE62-9CB7-C964-0BCC151D38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Caption">
            <a:extLst>
              <a:ext uri="{FF2B5EF4-FFF2-40B4-BE49-F238E27FC236}">
                <a16:creationId xmlns:a16="http://schemas.microsoft.com/office/drawing/2014/main" id="{0A86C6F8-808A-5AA5-3C4F-12A0B2692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02A8C26F-9317-F09E-5D04-304316BD53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aption">
            <a:extLst>
              <a:ext uri="{FF2B5EF4-FFF2-40B4-BE49-F238E27FC236}">
                <a16:creationId xmlns:a16="http://schemas.microsoft.com/office/drawing/2014/main" id="{B356106E-BB8A-151B-934F-3BA5996167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37490E54-7717-0F3A-07EC-862F70805E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aption">
            <a:extLst>
              <a:ext uri="{FF2B5EF4-FFF2-40B4-BE49-F238E27FC236}">
                <a16:creationId xmlns:a16="http://schemas.microsoft.com/office/drawing/2014/main" id="{05EFA6DD-FA99-A8EE-174A-D2CD9DAB3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52746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698CD9-79DB-803F-9331-9A371500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5352CC1-86E8-7DF0-E4DD-A4A600C190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D4FAA33-2DE6-04D3-9379-89E5E6AA00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DAAAB28-DDBC-66D6-E8B2-07ED9A696B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D6087775-9821-A7FA-A3C6-43413D7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9" name="Graph">
            <a:extLst>
              <a:ext uri="{FF2B5EF4-FFF2-40B4-BE49-F238E27FC236}">
                <a16:creationId xmlns:a16="http://schemas.microsoft.com/office/drawing/2014/main" id="{8A696DEB-A145-E60B-7FAC-600AD665E071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6758605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B7AC7EB-3588-1CEB-B823-55AC85F9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11" name="Graph">
            <a:extLst>
              <a:ext uri="{FF2B5EF4-FFF2-40B4-BE49-F238E27FC236}">
                <a16:creationId xmlns:a16="http://schemas.microsoft.com/office/drawing/2014/main" id="{44FE665F-C6ED-A0BA-E10B-1995F428DD9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2527669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3CA1279-5612-5889-164F-564F290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228014C9-AA1E-394B-25BB-EDDE31E8EAF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195911117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71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3575B539-02F0-6CC4-96C0-0980C36E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1D726EAD-5C5D-4BAA-CCC1-A60B8831CA3C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11980645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797D881-DF4C-063E-762B-1F7BA289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CA880F47-42BC-21C0-BC5C-0C764E6516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0227798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A5ECED-4475-E924-BFB5-FC920EBF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58C419C0-C634-72AB-8827-CB498B0ACF88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97287256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FDD0FF3C-FE24-7ACA-AE73-806D63F5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AB7E8517-318D-8E89-5819-31526A9BA49B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306839771"/>
              </p:ext>
            </p:extLst>
          </p:nvPr>
        </p:nvGraphicFramePr>
        <p:xfrm>
          <a:off x="685800" y="1371601"/>
          <a:ext cx="108204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78314668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4743461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25075499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2251797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4364354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47264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873604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5857909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0996583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161982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4375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0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7B15F-8620-1BC1-85D7-E9A8E5EA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55CC4E-92A3-9299-FC39-E865C9D8E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C29C6D5-1CA2-8EED-35E1-FFC395D9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9C1B9CEF-221F-EF43-DDAD-DEA388C9A69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055585"/>
              </p:ext>
            </p:extLst>
          </p:nvPr>
        </p:nvGraphicFramePr>
        <p:xfrm>
          <a:off x="685800" y="1371600"/>
          <a:ext cx="5851524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508">
                  <a:extLst>
                    <a:ext uri="{9D8B030D-6E8A-4147-A177-3AD203B41FA5}">
                      <a16:colId xmlns:a16="http://schemas.microsoft.com/office/drawing/2014/main" val="1403660132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3081777883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1581539558"/>
                    </a:ext>
                  </a:extLst>
                </a:gridCol>
              </a:tblGrid>
              <a:tr h="386862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24278499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0651453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0016682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339981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099658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8714832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6410465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3393474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33722562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07492943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818819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7240969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66874921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0C885A81-6CB3-E73F-2465-13D929D50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table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71911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1F5F77B-7EC1-8275-EB57-3FF830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</p:spTree>
    <p:extLst>
      <p:ext uri="{BB962C8B-B14F-4D97-AF65-F5344CB8AC3E}">
        <p14:creationId xmlns:p14="http://schemas.microsoft.com/office/powerpoint/2010/main" val="368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975E4DC-B878-14A8-43DB-1744A4D2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C63CB71-4563-E5CA-5DA9-25C9E512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92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A04392-4BCE-39B5-01FC-15555EE7B7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EF75AF8-A6C0-71F4-AEDB-61BC0DC45CB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Content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430C21E6-78D6-380A-7B86-FCD5C8A4C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EE92C3-0106-C9E7-A8CE-DBA67B71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A1CDEE15-A77C-3466-780B-8B4AA04C92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Content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3ED8F479-3356-70E0-8C76-E31D2B900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315BAE35-501B-913C-46E3-DE6CC07E8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D4F1189-DF59-D735-8BEA-8DBB2EF1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3DD1C2EB-8ABA-F69B-CFF8-6F13B359AD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Two Column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F564C529-380F-E2D8-B770-E07C40941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wrap="square" lIns="0" tIns="0" rIns="0" bIns="0" numCol="2" spcCol="822960" anchor="t" anchorCtr="0"/>
          <a:lstStyle>
            <a:lvl1pPr marL="0" indent="0">
              <a:lnSpc>
                <a:spcPts val="32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8B724E8-9A6A-7F66-0066-3F7394EB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927F6169-1219-92BC-5E62-3062941DA8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Bulleted List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6B30954-0C09-96C1-4069-22875FA2D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4E454D-ACB1-783E-1DA4-3AA647A5A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009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7AE00A1D-FA1A-4A4E-898A-E8709763FE76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6D3588BC-27E9-AF41-B362-18D362992D3C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E8A7116-A1F9-AF48-B97A-6F6818C82565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84F7D81-804D-5643-B46E-3AA172727432}"/>
    </a:ext>
  </a:extLst>
</a:theme>
</file>

<file path=ppt/theme/theme5.xml><?xml version="1.0" encoding="utf-8"?>
<a:theme xmlns:a="http://schemas.openxmlformats.org/drawingml/2006/main" name="Graph Slides">
  <a:themeElements>
    <a:clrScheme name="Graph Color Palet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62626"/>
      </a:accent1>
      <a:accent2>
        <a:srgbClr val="595959"/>
      </a:accent2>
      <a:accent3>
        <a:srgbClr val="7E7E7E"/>
      </a:accent3>
      <a:accent4>
        <a:srgbClr val="A1A1A1"/>
      </a:accent4>
      <a:accent5>
        <a:srgbClr val="BABABA"/>
      </a:accent5>
      <a:accent6>
        <a:srgbClr val="D4D4D4"/>
      </a:accent6>
      <a:hlink>
        <a:srgbClr val="0432FF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8BB7F043-423B-7440-B755-24AFC34DFCB4}"/>
    </a:ext>
  </a:extLst>
</a:theme>
</file>

<file path=ppt/theme/theme6.xml><?xml version="1.0" encoding="utf-8"?>
<a:theme xmlns:a="http://schemas.openxmlformats.org/drawingml/2006/main" name="Table Slides">
  <a:themeElements>
    <a:clrScheme name="Table Color Palett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0000"/>
      </a:accent1>
      <a:accent2>
        <a:srgbClr val="D4D4D4"/>
      </a:accent2>
      <a:accent3>
        <a:srgbClr val="EEEEEE"/>
      </a:accent3>
      <a:accent4>
        <a:srgbClr val="D4D4D4"/>
      </a:accent4>
      <a:accent5>
        <a:srgbClr val="EEEEEE"/>
      </a:accent5>
      <a:accent6>
        <a:srgbClr val="D4D4D4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C8E62C97-3062-FA45-891D-2CB77B19B2C5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F203BFBE-7ACD-444C-825B-A36E63CD344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B07C8-8805-F446-BF58-D3B1B688A24F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7" ma:contentTypeDescription="Create a new document." ma:contentTypeScope="" ma:versionID="1f3493e96f0cf8bdc14a6ae67918dbc0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3233be9b07c6ee5b97c4744f469d8ea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9EA25-7C2F-451E-A1F7-E1C344E0F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6886</TotalTime>
  <Words>6862</Words>
  <Application>Microsoft Office PowerPoint</Application>
  <PresentationFormat>Widescreen</PresentationFormat>
  <Paragraphs>647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Courier New</vt:lpstr>
      <vt:lpstr>NimbusRomNo9L</vt:lpstr>
      <vt:lpstr>Oswald</vt:lpstr>
      <vt:lpstr>Title Slides</vt:lpstr>
      <vt:lpstr>Section Divider Slides</vt:lpstr>
      <vt:lpstr>Text Slides</vt:lpstr>
      <vt:lpstr>Photo Slides</vt:lpstr>
      <vt:lpstr>Graph Slides</vt:lpstr>
      <vt:lpstr>Table Slides</vt:lpstr>
      <vt:lpstr>Closing Slides</vt:lpstr>
      <vt:lpstr>Click to Edit 1-Line Title</vt:lpstr>
      <vt:lpstr>Click to Edit 2-Line Title</vt:lpstr>
      <vt:lpstr>Click to Edit 1-Line Title</vt:lpstr>
      <vt:lpstr>Click to Edit 2-Line Title</vt:lpstr>
      <vt:lpstr>Click to Edit 1-Line Title</vt:lpstr>
      <vt:lpstr>Title &amp; Content</vt:lpstr>
      <vt:lpstr>Title, Subtitle &amp; Content</vt:lpstr>
      <vt:lpstr>Title &amp; Two Column Content</vt:lpstr>
      <vt:lpstr>Title &amp; Bulleted List</vt:lpstr>
      <vt:lpstr>Title, Subtitle &amp; Bulleted List</vt:lpstr>
      <vt:lpstr>Click to Add Title</vt:lpstr>
      <vt:lpstr>Click to Edit 2-Line Title</vt:lpstr>
      <vt:lpstr>Edit 1-Line Title</vt:lpstr>
      <vt:lpstr>Click to Edit 2-Line Title</vt:lpstr>
      <vt:lpstr>Edit 1-Line Title</vt:lpstr>
      <vt:lpstr>Click to Edit 2-Line Title</vt:lpstr>
      <vt:lpstr>To meet accessibility standards, please add slide title here. 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1-Line Title</vt:lpstr>
      <vt:lpstr>Click to Edit 2-Line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Weber, Elizabeth</dc:creator>
  <cp:lastModifiedBy>Hillestad, Matthew</cp:lastModifiedBy>
  <cp:revision>184</cp:revision>
  <dcterms:created xsi:type="dcterms:W3CDTF">2022-09-16T20:35:48Z</dcterms:created>
  <dcterms:modified xsi:type="dcterms:W3CDTF">2025-03-19T14:17:36Z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