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  <p:sldId id="256" r:id="rId3"/>
    <p:sldId id="257" r:id="rId4"/>
    <p:sldId id="261" r:id="rId5"/>
    <p:sldId id="263" r:id="rId6"/>
    <p:sldId id="260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/>
    <p:restoredTop sz="94674"/>
  </p:normalViewPr>
  <p:slideViewPr>
    <p:cSldViewPr snapToGrid="0" snapToObjects="1">
      <p:cViewPr varScale="1">
        <p:scale>
          <a:sx n="107" d="100"/>
          <a:sy n="107" d="100"/>
        </p:scale>
        <p:origin x="138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t practic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97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White Foo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35A97DB-0D5E-B948-A88D-51AD16EFC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229" y="3940079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D42E5A5-C3F6-0E46-BE63-1991485CB5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616" y="5694044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4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1733654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DFF7B-8EB7-E944-81D6-BFFF3641F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B0ADA-C7B4-8746-A253-DB8CA8DCE9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37987"/>
            <a:ext cx="5669691" cy="39263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642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59F3ED9-8339-7A4F-9545-D213ED742F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10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10A489A-4F67-2340-91D6-36B26B71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2171621"/>
            <a:ext cx="5669691" cy="437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674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641491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88CDA0-28B2-1142-AF5D-85401A507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C2BCD1E-0073-2344-B1EC-B08CA8BD6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245585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793F5A-91E1-9145-BC8C-E59527CC9E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55110"/>
            <a:ext cx="5597610" cy="429671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9C6ED90-CCB5-E847-A356-92FD6BA47EB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1791729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5059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5A954C1-DD6B-3B41-8D09-7805E4A3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198606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E30DEBC-2133-FD4A-85C7-E86D7C122B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908256"/>
            <a:ext cx="3463754" cy="35666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3ABB3B5-AE59-4841-A13C-F1F9E92D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4"/>
            <a:ext cx="7110693" cy="50829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776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ntent Slide - Blank Green +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D165D-AC6C-4743-A16D-EBBC1EAAD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407774"/>
            <a:ext cx="3463754" cy="1699054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900CF-71BB-CF46-B3A8-E10763AF6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117424"/>
            <a:ext cx="3463754" cy="43328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2F28210-E9B6-42EE-B994-CE3ADB29B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2682" y="484093"/>
            <a:ext cx="7110693" cy="5966131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9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FDDC5-D844-CC49-8475-8E90A3ABC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984" y="457200"/>
            <a:ext cx="4253041" cy="1600200"/>
          </a:xfrm>
          <a:prstGeom prst="rect">
            <a:avLst/>
          </a:prstGeom>
        </p:spPr>
        <p:txBody>
          <a:bodyPr anchor="b"/>
          <a:lstStyle>
            <a:lvl1pPr>
              <a:defRPr sz="4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2E7E59-108A-A14D-A303-4063143193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489828" cy="478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918E2-8D82-3E4F-86F3-4D9FF229B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984" y="2057400"/>
            <a:ext cx="4253041" cy="3742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712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F4D4E92-2499-8F47-9B92-AE3273D64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2241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744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">
    <p:bg>
      <p:bgPr>
        <a:solidFill>
          <a:srgbClr val="009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984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1993B75-1F82-864F-BEEB-20B73F1A6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2C55C62-4E4C-D74F-9F88-FBBFEC6F52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270864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0C13D4-63AE-7C4D-A066-B5C824609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9"/>
            <a:ext cx="11491782" cy="355365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9032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CB275-21B9-AA40-AD09-998563A30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90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634723-A922-C64B-B61D-894A47D54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990" y="2679887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76F3DC-82CA-724D-9986-4CCBC146D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689412"/>
            <a:ext cx="5597610" cy="306593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5984A4E-9219-5248-BE84-26F0E6482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14E0D043-4951-494A-A2F4-D5F1944507A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240163" y="2137718"/>
            <a:ext cx="5597610" cy="45385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02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lank Gree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B1C3523-86E2-7C42-9068-7F65C52C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E8-99B4-1044-B027-5C51D0E09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2174788"/>
            <a:ext cx="11491782" cy="43675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309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Whit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4F683ED-D9E1-684F-B26F-349E45540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8704244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BC4BAAE-DE9A-764C-B9A9-98DB04E4E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6"/>
            <a:ext cx="11491782" cy="47011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18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230114D-1CB3-5043-8089-B69E8066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09" y="315698"/>
            <a:ext cx="11491782" cy="1265967"/>
          </a:xfrm>
          <a:prstGeom prst="rect">
            <a:avLst/>
          </a:prstGeom>
        </p:spPr>
        <p:txBody>
          <a:bodyPr anchor="ctr"/>
          <a:lstStyle>
            <a:lvl1pPr>
              <a:defRPr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49C5CF-D69B-9947-9774-C0D7DEFDC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09" y="1841157"/>
            <a:ext cx="11491782" cy="39321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1389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White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D25650B-A443-D04F-B471-C3D0E55BA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496861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rgbClr val="009A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F7B0841-1247-164A-B8C7-095B4A5815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3762731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tx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61959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reen +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921BDDC-4D65-6F46-9A7E-F150C21BE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951" y="2866393"/>
            <a:ext cx="11491782" cy="12659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F0DC9DA5-B31F-EC4A-8D8B-8BC6EF07AB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338" y="4132263"/>
            <a:ext cx="11491912" cy="631825"/>
          </a:xfrm>
        </p:spPr>
        <p:txBody>
          <a:bodyPr>
            <a:noAutofit/>
          </a:bodyPr>
          <a:lstStyle>
            <a:lvl1pPr algn="ctr">
              <a:buNone/>
              <a:defRPr sz="2000">
                <a:solidFill>
                  <a:schemeClr val="bg1"/>
                </a:solidFill>
              </a:defRPr>
            </a:lvl1pPr>
            <a:lvl2pPr algn="ctr">
              <a:buNone/>
              <a:defRPr sz="1800">
                <a:solidFill>
                  <a:schemeClr val="bg1"/>
                </a:solidFill>
              </a:defRPr>
            </a:lvl2pPr>
            <a:lvl3pPr algn="ctr">
              <a:buNone/>
              <a:defRPr sz="1600">
                <a:solidFill>
                  <a:schemeClr val="bg1"/>
                </a:solidFill>
              </a:defRPr>
            </a:lvl3pPr>
            <a:lvl4pPr algn="ctr">
              <a:buNone/>
              <a:defRPr sz="1400">
                <a:solidFill>
                  <a:schemeClr val="bg1"/>
                </a:solidFill>
              </a:defRPr>
            </a:lvl4pPr>
            <a:lvl5pPr algn="ctr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952254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9162ABC-463C-4B44-871D-0030A804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989" y="345247"/>
            <a:ext cx="114917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55AA115-1ABE-214F-ACD0-6B7CA22406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989" y="1805747"/>
            <a:ext cx="1149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3F9464-3B62-2F4F-B6E5-0C3DACF4B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598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AE927-93A5-AF4F-A526-7A306FF3D781}" type="datetimeFigureOut">
              <a:rPr lang="en-US" smtClean="0"/>
              <a:t>9/13/2023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2736E33-5730-544E-B0A9-E785C5CF4B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4481" y="63613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6CF60AD-0C9B-2E4C-B5B8-AD38AF08A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457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FE814-68E4-0C4A-BCC3-703C26BE2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4" r:id="rId3"/>
    <p:sldLayoutId id="2147483653" r:id="rId4"/>
    <p:sldLayoutId id="2147483661" r:id="rId5"/>
    <p:sldLayoutId id="2147483654" r:id="rId6"/>
    <p:sldLayoutId id="2147483652" r:id="rId7"/>
    <p:sldLayoutId id="2147483649" r:id="rId8"/>
    <p:sldLayoutId id="2147483650" r:id="rId9"/>
    <p:sldLayoutId id="2147483651" r:id="rId10"/>
    <p:sldLayoutId id="2147483663" r:id="rId11"/>
    <p:sldLayoutId id="2147483662" r:id="rId12"/>
    <p:sldLayoutId id="2147483665" r:id="rId13"/>
    <p:sldLayoutId id="2147483655" r:id="rId14"/>
    <p:sldLayoutId id="2147483656" r:id="rId15"/>
    <p:sldLayoutId id="2147483657" r:id="rId16"/>
    <p:sldLayoutId id="2147483658" r:id="rId17"/>
    <p:sldLayoutId id="2147483659" r:id="rId18"/>
    <p:sldLayoutId id="214748366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489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01B284A1-4730-FB4C-833B-61379760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FE60E-191E-874D-91EF-A815A8A5DD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0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F003A-A0C6-B14F-AFA4-C3563D5F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1FF4503-0DB2-4183-A3C1-530A179BF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0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EC129-DE2D-F447-BB07-ED62D4BE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BFB15-69BB-2B49-99EF-127E21EFD7C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DD8BB-9E43-1648-AA68-0CEFA797B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7190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8E31D-B374-394E-9A40-713BECF7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D3AFC-B35C-404F-8A94-2D6C4013C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063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9B445-61FD-2F48-9C22-F18490487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A64885-5764-D34D-83F9-ACFF5B58DE2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D6ED60-36E3-2046-9C33-EA13A2FAACD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1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05853-ADA2-194F-97BA-4AA7DF14A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6B00E-D3ED-FF47-BA20-74DB220A6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8516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 - Green +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Title Slide - Green + Logo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Schuler, Heather</dc:creator>
  <cp:lastModifiedBy>Heather Schuler</cp:lastModifiedBy>
  <cp:revision>25</cp:revision>
  <dcterms:created xsi:type="dcterms:W3CDTF">2020-09-16T16:31:21Z</dcterms:created>
  <dcterms:modified xsi:type="dcterms:W3CDTF">2023-09-13T17:43:02Z</dcterms:modified>
</cp:coreProperties>
</file>